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83" r:id="rId5"/>
    <p:sldId id="279" r:id="rId6"/>
    <p:sldId id="285" r:id="rId7"/>
    <p:sldId id="269" r:id="rId8"/>
    <p:sldId id="274" r:id="rId9"/>
    <p:sldId id="284" r:id="rId10"/>
    <p:sldId id="270" r:id="rId11"/>
    <p:sldId id="277" r:id="rId12"/>
    <p:sldId id="286" r:id="rId13"/>
    <p:sldId id="28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 varScale="1">
        <p:scale>
          <a:sx n="86" d="100"/>
          <a:sy n="86" d="100"/>
        </p:scale>
        <p:origin x="59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jpeg>
</file>

<file path=ppt/media/image4.gif>
</file>

<file path=ppt/media/image5.png>
</file>

<file path=ppt/media/image6.png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20-Jun-18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20-Jun-18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20-Jun-18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20-Jun-18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20-Jun-18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20-Jun-18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20-Jun-18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20-Jun-18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20-Jun-18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20-Jun-18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20-Jun-18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20-Jun-18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SSouthampton" TargetMode="External"/><Relationship Id="rId2" Type="http://schemas.openxmlformats.org/officeDocument/2006/relationships/hyperlink" Target="https://www.meetup.com/PowerShell-Southampto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2.png"/><Relationship Id="rId4" Type="http://schemas.openxmlformats.org/officeDocument/2006/relationships/hyperlink" Target="https://github.com/powershellorguk/SouthCoas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chris18890" TargetMode="External"/><Relationship Id="rId2" Type="http://schemas.openxmlformats.org/officeDocument/2006/relationships/hyperlink" Target="https://twitter.com/jonathanmed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LKI4jlvx_95iTr-0egDKiTCKCChnUTTW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4353" y="2152076"/>
            <a:ext cx="11471565" cy="1739347"/>
          </a:xfrm>
        </p:spPr>
        <p:txBody>
          <a:bodyPr/>
          <a:lstStyle/>
          <a:p>
            <a:pPr algn="r"/>
            <a:r>
              <a:rPr lang="en-GB" dirty="0"/>
              <a:t>PowerShell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800" b="1" i="1" dirty="0"/>
              <a:t>Southampton</a:t>
            </a:r>
            <a:br>
              <a:rPr lang="en-GB" sz="2800" b="1" i="1" dirty="0"/>
            </a:br>
            <a:r>
              <a:rPr lang="en-GB" sz="2800" b="1" i="1" dirty="0"/>
              <a:t>20/06/2018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711" y="1976146"/>
            <a:ext cx="1915276" cy="1915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CCD450-DD9B-4828-93DF-5818358510D7}"/>
              </a:ext>
            </a:extLst>
          </p:cNvPr>
          <p:cNvSpPr txBox="1"/>
          <p:nvPr/>
        </p:nvSpPr>
        <p:spPr>
          <a:xfrm>
            <a:off x="4976037" y="5486401"/>
            <a:ext cx="308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PSSouthampton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2239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Communication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7001813" cy="4483713"/>
          </a:xfrm>
        </p:spPr>
        <p:txBody>
          <a:bodyPr>
            <a:normAutofit fontScale="92500"/>
          </a:bodyPr>
          <a:lstStyle/>
          <a:p>
            <a:r>
              <a:rPr lang="en-GB" sz="3600" dirty="0"/>
              <a:t>Meetup.com - </a:t>
            </a:r>
            <a:r>
              <a:rPr lang="en-GB" sz="3600" dirty="0">
                <a:hlinkClick r:id="rId2"/>
              </a:rPr>
              <a:t>https://www.meetup.com/PowerShell-Southampton</a:t>
            </a:r>
            <a:endParaRPr lang="en-GB" sz="3600" dirty="0"/>
          </a:p>
          <a:p>
            <a:r>
              <a:rPr lang="en-GB" sz="3600" dirty="0"/>
              <a:t>Twitter - </a:t>
            </a:r>
            <a:r>
              <a:rPr lang="en-GB" sz="3600" dirty="0">
                <a:hlinkClick r:id="rId3"/>
              </a:rPr>
              <a:t>https://twitter.com/PSSouthampton</a:t>
            </a:r>
            <a:endParaRPr lang="en-GB" sz="3600" dirty="0"/>
          </a:p>
          <a:p>
            <a:r>
              <a:rPr lang="en-GB" sz="3600" dirty="0"/>
              <a:t>Slides and content will appear here: </a:t>
            </a:r>
            <a:r>
              <a:rPr lang="en-GB" sz="3600" dirty="0">
                <a:hlinkClick r:id="rId4"/>
              </a:rPr>
              <a:t>https://github.com/powershellorguk/SouthCoast</a:t>
            </a:r>
            <a:endParaRPr lang="en-GB" sz="3600" dirty="0"/>
          </a:p>
          <a:p>
            <a:pPr marL="0" indent="0">
              <a:buNone/>
            </a:pPr>
            <a:endParaRPr lang="en-GB" sz="3600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meetup">
            <a:extLst>
              <a:ext uri="{FF2B5EF4-FFF2-40B4-BE49-F238E27FC236}">
                <a16:creationId xmlns:a16="http://schemas.microsoft.com/office/drawing/2014/main" id="{DD211B62-4E30-47FF-B25C-1FBDD13A5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2701" y="2011679"/>
            <a:ext cx="4739299" cy="2488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0350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RSVP Please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large pepperoni pizza&#10;&#10;Description generated with very high confidence">
            <a:extLst>
              <a:ext uri="{FF2B5EF4-FFF2-40B4-BE49-F238E27FC236}">
                <a16:creationId xmlns:a16="http://schemas.microsoft.com/office/drawing/2014/main" id="{27BF0AE8-02A8-4B2D-BA91-665BDDE0D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725" y="2568613"/>
            <a:ext cx="476250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038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Who’s hiring?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ED335CA-4CCC-4B82-B843-10DDCC806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7405" y="2689535"/>
            <a:ext cx="457200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758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Hurry up and move 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9543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agenda!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 fontScale="92500"/>
          </a:bodyPr>
          <a:lstStyle/>
          <a:p>
            <a:r>
              <a:rPr lang="en-GB" sz="3400" b="1" dirty="0"/>
              <a:t>7.00pm - Arrival</a:t>
            </a:r>
          </a:p>
          <a:p>
            <a:r>
              <a:rPr lang="en-GB" sz="3400" b="1" dirty="0"/>
              <a:t>7.30pm - Welcome / User Group Introduction - 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7.35pm - Part 1: GitHub 101 - an intro to GitHub - Chris Murray - </a:t>
            </a:r>
            <a:r>
              <a:rPr lang="en-GB" sz="3400" b="1" dirty="0">
                <a:hlinkClick r:id="rId3"/>
              </a:rPr>
              <a:t>@chris18890 </a:t>
            </a:r>
            <a:endParaRPr lang="en-GB" sz="3400" b="1" dirty="0"/>
          </a:p>
          <a:p>
            <a:r>
              <a:rPr lang="en-GB" sz="3400" b="1" dirty="0"/>
              <a:t>8.15pm - Break / Refreshments</a:t>
            </a:r>
          </a:p>
          <a:p>
            <a:r>
              <a:rPr lang="en-GB" sz="3400" b="1" dirty="0"/>
              <a:t>8.45pm – Part 2: Introduction to PowerShell Module Development - Jonathan Medd - </a:t>
            </a:r>
            <a:r>
              <a:rPr lang="en-GB" sz="3400" b="1" dirty="0">
                <a:hlinkClick r:id="rId2"/>
              </a:rPr>
              <a:t>@</a:t>
            </a:r>
            <a:r>
              <a:rPr lang="en-GB" sz="3400" b="1" dirty="0" err="1">
                <a:hlinkClick r:id="rId2"/>
              </a:rPr>
              <a:t>jonathanmedd</a:t>
            </a:r>
            <a:endParaRPr lang="en-GB" sz="3400" b="1" dirty="0"/>
          </a:p>
          <a:p>
            <a:r>
              <a:rPr lang="en-GB" sz="3400" b="1" dirty="0"/>
              <a:t>9.30pm - Wrap up / Close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0842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and Practicalities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727449"/>
          </a:xfrm>
        </p:spPr>
        <p:txBody>
          <a:bodyPr>
            <a:normAutofit/>
          </a:bodyPr>
          <a:lstStyle/>
          <a:p>
            <a:r>
              <a:rPr lang="en-GB" sz="3200" b="1" i="1" dirty="0">
                <a:sym typeface="Wingdings" panose="05000000000000000000" pitchFamily="2" charset="2"/>
              </a:rPr>
              <a:t>Fire exits</a:t>
            </a:r>
          </a:p>
          <a:p>
            <a:r>
              <a:rPr lang="en-GB" sz="3200" b="1" i="1" dirty="0">
                <a:sym typeface="Wingdings" panose="05000000000000000000" pitchFamily="2" charset="2"/>
              </a:rPr>
              <a:t>Respect our hosts</a:t>
            </a:r>
          </a:p>
          <a:p>
            <a:pPr lvl="1"/>
            <a:r>
              <a:rPr lang="en-GB" sz="3000" b="1" i="1" dirty="0">
                <a:sym typeface="Wingdings" panose="05000000000000000000" pitchFamily="2" charset="2"/>
              </a:rPr>
              <a:t>Deposit and Public Liability Insurance is on me</a:t>
            </a:r>
          </a:p>
          <a:p>
            <a:endParaRPr lang="en-GB" sz="2800" b="1" i="1" dirty="0">
              <a:sym typeface="Wingdings" panose="05000000000000000000" pitchFamily="2" charset="2"/>
            </a:endParaRPr>
          </a:p>
          <a:p>
            <a:r>
              <a:rPr lang="en-GB" sz="2800" b="1" i="1" dirty="0">
                <a:sym typeface="Wingdings" panose="05000000000000000000" pitchFamily="2" charset="2"/>
              </a:rPr>
              <a:t>THANK YOU!</a:t>
            </a:r>
            <a:endParaRPr lang="en-GB" sz="3200" b="1" i="1" dirty="0">
              <a:sym typeface="Wingdings" panose="05000000000000000000" pitchFamily="2" charset="2"/>
            </a:endParaRP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721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User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Aim to meet roughly every 1 – 2 months</a:t>
            </a:r>
          </a:p>
          <a:p>
            <a:pPr lvl="1"/>
            <a:r>
              <a:rPr lang="en-GB" sz="3200" b="1" dirty="0"/>
              <a:t>We have met every month Jan - Jun</a:t>
            </a:r>
          </a:p>
          <a:p>
            <a:pPr lvl="1"/>
            <a:r>
              <a:rPr lang="en-GB" sz="3200" b="1" dirty="0"/>
              <a:t>July – social meetup TBD</a:t>
            </a:r>
          </a:p>
          <a:p>
            <a:pPr lvl="1"/>
            <a:r>
              <a:rPr lang="en-GB" sz="3200" b="1" dirty="0"/>
              <a:t>August – no meeting</a:t>
            </a:r>
          </a:p>
          <a:p>
            <a:pPr lvl="1"/>
            <a:r>
              <a:rPr lang="en-GB" sz="3200" b="1" dirty="0"/>
              <a:t>Sep / Oct / Nov – back to normal</a:t>
            </a:r>
          </a:p>
          <a:p>
            <a:pPr lvl="2"/>
            <a:endParaRPr lang="en-GB" sz="3000" b="1" dirty="0"/>
          </a:p>
          <a:p>
            <a:pPr lvl="2"/>
            <a:endParaRPr lang="en-GB" sz="3000" b="1" dirty="0"/>
          </a:p>
          <a:p>
            <a:pPr lvl="1"/>
            <a:endParaRPr lang="en-GB" sz="32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5117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Welcome new SPONSOR </a:t>
            </a:r>
            <a:r>
              <a:rPr lang="en-GB" dirty="0" err="1"/>
              <a:t>DevOpsGuys</a:t>
            </a:r>
            <a:r>
              <a:rPr lang="en-GB" dirty="0"/>
              <a:t>!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mage result for devopsguys logo">
            <a:extLst>
              <a:ext uri="{FF2B5EF4-FFF2-40B4-BE49-F238E27FC236}">
                <a16:creationId xmlns:a16="http://schemas.microsoft.com/office/drawing/2014/main" id="{8DD78AB6-695D-4AE9-8CFF-10B8A34208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419" y="2081694"/>
            <a:ext cx="9286875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0529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Want to present?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disappear the simpsons GIF">
            <a:extLst>
              <a:ext uri="{FF2B5EF4-FFF2-40B4-BE49-F238E27FC236}">
                <a16:creationId xmlns:a16="http://schemas.microsoft.com/office/drawing/2014/main" id="{2DC6D813-8B55-4C1A-8F88-F7B2783F656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452" y="2659683"/>
            <a:ext cx="4645447" cy="346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0912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We need!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841" y="2011679"/>
            <a:ext cx="11582400" cy="4483713"/>
          </a:xfrm>
        </p:spPr>
        <p:txBody>
          <a:bodyPr>
            <a:normAutofit/>
          </a:bodyPr>
          <a:lstStyle/>
          <a:p>
            <a:r>
              <a:rPr lang="en-GB" sz="3400" b="1" dirty="0"/>
              <a:t>Speakers</a:t>
            </a:r>
          </a:p>
          <a:p>
            <a:pPr lvl="1"/>
            <a:r>
              <a:rPr lang="en-GB" sz="3200" b="1" dirty="0"/>
              <a:t>Some lined up, discussions ongoing</a:t>
            </a:r>
          </a:p>
          <a:p>
            <a:r>
              <a:rPr lang="en-GB" sz="3400" b="1" dirty="0"/>
              <a:t>Topic ideas – we need to know what you want to hear about</a:t>
            </a:r>
          </a:p>
          <a:p>
            <a:pPr lvl="1" fontAlgn="base"/>
            <a:r>
              <a:rPr lang="en-GB" strike="sngStrike" dirty="0"/>
              <a:t>GitHub 101</a:t>
            </a:r>
            <a:r>
              <a:rPr lang="en-GB" dirty="0"/>
              <a:t> </a:t>
            </a:r>
          </a:p>
          <a:p>
            <a:pPr lvl="1" fontAlgn="base"/>
            <a:r>
              <a:rPr lang="en-GB" strike="sngStrike" dirty="0"/>
              <a:t>Azure PowerShell 101</a:t>
            </a:r>
            <a:r>
              <a:rPr lang="en-GB" dirty="0"/>
              <a:t> </a:t>
            </a:r>
          </a:p>
          <a:p>
            <a:pPr lvl="1" fontAlgn="base"/>
            <a:r>
              <a:rPr lang="en-GB" strike="sngStrike" dirty="0"/>
              <a:t>PowerShell DSC </a:t>
            </a:r>
          </a:p>
          <a:p>
            <a:endParaRPr lang="en-GB" sz="3400" b="1" dirty="0"/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647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PSDAYUK 10</a:t>
            </a:r>
            <a:r>
              <a:rPr lang="en-GB" baseline="30000" dirty="0"/>
              <a:t>th</a:t>
            </a:r>
            <a:r>
              <a:rPr lang="en-GB" dirty="0"/>
              <a:t> Oct 2018 – https://psday.uk 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17AAC5-2375-4530-B8F7-6EB9F4955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069" y="1950332"/>
            <a:ext cx="10041673" cy="484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313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953" y="284176"/>
            <a:ext cx="8943046" cy="1508760"/>
          </a:xfrm>
        </p:spPr>
        <p:txBody>
          <a:bodyPr/>
          <a:lstStyle/>
          <a:p>
            <a:r>
              <a:rPr lang="en-GB" dirty="0"/>
              <a:t>PSDAYUK 10</a:t>
            </a:r>
            <a:r>
              <a:rPr lang="en-GB" baseline="30000" dirty="0"/>
              <a:t>th</a:t>
            </a:r>
            <a:r>
              <a:rPr lang="en-GB" dirty="0"/>
              <a:t> Oct 2018 – https://psday.uk </a:t>
            </a:r>
          </a:p>
        </p:txBody>
      </p:sp>
      <p:pic>
        <p:nvPicPr>
          <p:cNvPr id="4" name="Picture 2" descr="https://www.powershellgallery.com/Content/Images/packageDefaultIc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6" y="61397"/>
            <a:ext cx="1731538" cy="1731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977D9EE-9D6B-4EF4-AC45-B4E415098DFD}"/>
              </a:ext>
            </a:extLst>
          </p:cNvPr>
          <p:cNvSpPr/>
          <p:nvPr/>
        </p:nvSpPr>
        <p:spPr>
          <a:xfrm>
            <a:off x="943584" y="5716232"/>
            <a:ext cx="1111875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Last year’s content here:</a:t>
            </a:r>
          </a:p>
          <a:p>
            <a:r>
              <a:rPr lang="en-GB" sz="2400" dirty="0">
                <a:hlinkClick r:id="rId3"/>
              </a:rPr>
              <a:t>https://www.youtube.com/playlist?list=PLLKI4jlvx_95iTr-0egDKiTCKCChnUTTW</a:t>
            </a:r>
            <a:r>
              <a:rPr lang="en-GB" sz="2400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757060-16E6-4A5F-A929-133A95A7FB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329" y="2176285"/>
            <a:ext cx="11577173" cy="2642747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D00BA3CE-27F8-458B-B0FF-3FD348088C63}"/>
              </a:ext>
            </a:extLst>
          </p:cNvPr>
          <p:cNvSpPr/>
          <p:nvPr/>
        </p:nvSpPr>
        <p:spPr>
          <a:xfrm rot="-6000000">
            <a:off x="3099487" y="4016898"/>
            <a:ext cx="1895707" cy="836341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380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Custom 1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FFFFFF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5012</TotalTime>
  <Words>199</Words>
  <Application>Microsoft Office PowerPoint</Application>
  <PresentationFormat>Widescreen</PresentationFormat>
  <Paragraphs>43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Corbel</vt:lpstr>
      <vt:lpstr>Wingdings</vt:lpstr>
      <vt:lpstr>Banded</vt:lpstr>
      <vt:lpstr>PowerShell User Group</vt:lpstr>
      <vt:lpstr>agenda!</vt:lpstr>
      <vt:lpstr>Welcome and Practicalities</vt:lpstr>
      <vt:lpstr>User Group</vt:lpstr>
      <vt:lpstr>Welcome new SPONSOR DevOpsGuys!</vt:lpstr>
      <vt:lpstr>Want to present?</vt:lpstr>
      <vt:lpstr>We need!</vt:lpstr>
      <vt:lpstr>PSDAYUK 10th Oct 2018 – https://psday.uk </vt:lpstr>
      <vt:lpstr>PSDAYUK 10th Oct 2018 – https://psday.uk </vt:lpstr>
      <vt:lpstr>Communication</vt:lpstr>
      <vt:lpstr>RSVP Please</vt:lpstr>
      <vt:lpstr>Who’s hiring?</vt:lpstr>
      <vt:lpstr>Hurry up and move 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User Group</dc:title>
  <dc:creator>Jonathan Medd</dc:creator>
  <cp:lastModifiedBy>Jonathan Medd</cp:lastModifiedBy>
  <cp:revision>144</cp:revision>
  <dcterms:created xsi:type="dcterms:W3CDTF">2016-10-27T15:24:17Z</dcterms:created>
  <dcterms:modified xsi:type="dcterms:W3CDTF">2018-06-20T09:34:08Z</dcterms:modified>
</cp:coreProperties>
</file>

<file path=docProps/thumbnail.jpeg>
</file>